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Usage of Stream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Uses of Stream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Example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Fraud detection applications monitors the usage of credit cards for detection of unexpected patterns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Stock trading system looks for the opportunities of stock values and execute the trades based on those patterns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Manufacturing systems keeps an eye on the assembly / manufacturing process for the defective or malfunctioning machine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Intelligence systems can keep track of activities of aggressors and raise alarm if something unusual is noticed about them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Etc.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38200" y="5943600"/>
            <a:ext cx="1036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Concepts :  Designing Data </a:t>
            </a:r>
            <a:r>
              <a:rPr lang="en-US" dirty="0"/>
              <a:t>I</a:t>
            </a:r>
            <a:r>
              <a:rPr lang="en-US" dirty="0" smtClean="0"/>
              <a:t>ntensive Applications by Martin </a:t>
            </a:r>
            <a:r>
              <a:rPr lang="en-US" dirty="0" err="1" smtClean="0"/>
              <a:t>Kleppmann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Applications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Developed in 90’s </a:t>
            </a:r>
          </a:p>
          <a:p>
            <a:r>
              <a:rPr lang="en-IN" dirty="0" smtClean="0"/>
              <a:t>Can specify rules to search for certain patterns of events in streams</a:t>
            </a:r>
          </a:p>
          <a:p>
            <a:r>
              <a:rPr lang="en-IN" dirty="0" smtClean="0"/>
              <a:t>Can use programming constructs or GUIs to specify the conditions for patterns</a:t>
            </a:r>
          </a:p>
          <a:p>
            <a:r>
              <a:rPr lang="en-IN" dirty="0" smtClean="0"/>
              <a:t>Outcomes can be displayed visually or alerts can be raised when condition is fulfilled</a:t>
            </a:r>
          </a:p>
          <a:p>
            <a:r>
              <a:rPr lang="en-IN" dirty="0" smtClean="0"/>
              <a:t>Outcomes are complex event in nature, hence is the name </a:t>
            </a:r>
          </a:p>
          <a:p>
            <a:r>
              <a:rPr lang="en-IN" dirty="0" smtClean="0"/>
              <a:t>Continuous queries model is used for identifying patterns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Query is always running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Events flows through it </a:t>
            </a:r>
          </a:p>
          <a:p>
            <a:endParaRPr lang="en-IN" dirty="0"/>
          </a:p>
          <a:p>
            <a:r>
              <a:rPr lang="en-IN" dirty="0" smtClean="0"/>
              <a:t>Examples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Esper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IBM </a:t>
            </a:r>
            <a:r>
              <a:rPr lang="en-IN" dirty="0" err="1" smtClean="0"/>
              <a:t>Infosphere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TIBCO </a:t>
            </a:r>
            <a:r>
              <a:rPr lang="en-IN" dirty="0" err="1" smtClean="0"/>
              <a:t>StreamBase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Oracle CEP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Complex Event Processin</a:t>
            </a:r>
            <a:r>
              <a:rPr lang="en-IN" dirty="0" smtClean="0"/>
              <a:t>g CEP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47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Applications </a:t>
            </a:r>
            <a:r>
              <a:rPr lang="en-IN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Recent application area</a:t>
            </a:r>
          </a:p>
          <a:p>
            <a:r>
              <a:rPr lang="en-IN" dirty="0" smtClean="0"/>
              <a:t>Difference between CEP and Streaming Analytics diminishing </a:t>
            </a:r>
          </a:p>
          <a:p>
            <a:r>
              <a:rPr lang="en-IN" dirty="0" smtClean="0"/>
              <a:t>More oriented towards aggregations and metrics over large numbe</a:t>
            </a:r>
            <a:r>
              <a:rPr lang="en-IN" dirty="0" smtClean="0"/>
              <a:t>r of events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Measuring rate at which system heart-beat messages are transmitted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Calculation rolling averages for certain periods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Comparing the statistics about two or more streams</a:t>
            </a:r>
          </a:p>
          <a:p>
            <a:r>
              <a:rPr lang="en-IN" dirty="0" smtClean="0"/>
              <a:t>Usually windows of time are used </a:t>
            </a:r>
          </a:p>
          <a:p>
            <a:r>
              <a:rPr lang="en-IN" dirty="0" smtClean="0"/>
              <a:t>Techniques used can produce exact outcomes or probabilistic outcomes</a:t>
            </a:r>
          </a:p>
          <a:p>
            <a:endParaRPr lang="en-IN" dirty="0"/>
          </a:p>
          <a:p>
            <a:r>
              <a:rPr lang="en-IN" dirty="0" smtClean="0"/>
              <a:t>Examples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Apache Storm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Spark Streaming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Flink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Apache Samza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Stream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09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Applications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Materialized views are kind of dependent applications like caches, search index, data warehouses etc.</a:t>
            </a:r>
          </a:p>
          <a:p>
            <a:r>
              <a:rPr lang="en-IN" dirty="0" smtClean="0"/>
              <a:t>When something changes in underlying systems like databases, all dependents needs to be updated as well </a:t>
            </a:r>
          </a:p>
          <a:p>
            <a:r>
              <a:rPr lang="en-IN" dirty="0" smtClean="0"/>
              <a:t>Can be achieved by tracking what all things are changing in the applications and derived apps can be updated based on tracked changes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Materialized Views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98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Applications </a:t>
            </a:r>
            <a:r>
              <a:rPr lang="en-IN" dirty="0" smtClean="0"/>
              <a:t>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CEP mostly monitors multiple event together, correlation between the incoming events</a:t>
            </a:r>
          </a:p>
          <a:p>
            <a:r>
              <a:rPr lang="en-IN" dirty="0" smtClean="0"/>
              <a:t>Sometimes individual events also needs to be monitored for certain complex conditions</a:t>
            </a:r>
          </a:p>
          <a:p>
            <a:r>
              <a:rPr lang="en-IN" dirty="0" smtClean="0"/>
              <a:t>For 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User is interested to get informed when a particular property matching his requirement and budget is listed for sale / rent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User is interested to get informed about the availability of the products which are currently unavailable for sale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Stream Searching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2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Timing Concepts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3186</TotalTime>
  <Words>395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Usage of Stream Processing</vt:lpstr>
      <vt:lpstr>Uses of Stream Processing</vt:lpstr>
      <vt:lpstr>Other Applications </vt:lpstr>
      <vt:lpstr>Other Applications (2)</vt:lpstr>
      <vt:lpstr>Other Applications (3)</vt:lpstr>
      <vt:lpstr>Other Applications 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2019-08-30T07:07:03Z</dcterms:modified>
</cp:coreProperties>
</file>